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2" r:id="rId5"/>
    <p:sldId id="263" r:id="rId6"/>
    <p:sldId id="264" r:id="rId7"/>
    <p:sldId id="265" r:id="rId8"/>
    <p:sldId id="266" r:id="rId9"/>
  </p:sldIdLst>
  <p:sldSz cx="9144000" cy="6858000" type="screen4x3"/>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8C5EB0-FBC0-4382-859A-246A07613AAB}" name="森 和也" initials="森" userId="54b119ad6730f1b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9"/>
    <p:restoredTop sz="94522"/>
  </p:normalViewPr>
  <p:slideViewPr>
    <p:cSldViewPr snapToGrid="0">
      <p:cViewPr>
        <p:scale>
          <a:sx n="200" d="100"/>
          <a:sy n="200" d="100"/>
        </p:scale>
        <p:origin x="63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和也 森" userId="54b119ad6730f1be" providerId="LiveId" clId="{605A9DF3-DDB3-4DEF-A223-BA89B0CB3E84}"/>
    <pc:docChg chg="custSel modSld">
      <pc:chgData name="和也 森" userId="54b119ad6730f1be" providerId="LiveId" clId="{605A9DF3-DDB3-4DEF-A223-BA89B0CB3E84}" dt="2023-11-29T14:36:26.350" v="12" actId="207"/>
      <pc:docMkLst>
        <pc:docMk/>
      </pc:docMkLst>
      <pc:sldChg chg="delSp mod">
        <pc:chgData name="和也 森" userId="54b119ad6730f1be" providerId="LiveId" clId="{605A9DF3-DDB3-4DEF-A223-BA89B0CB3E84}" dt="2023-11-29T14:33:56.856" v="0" actId="478"/>
        <pc:sldMkLst>
          <pc:docMk/>
          <pc:sldMk cId="1168620608" sldId="258"/>
        </pc:sldMkLst>
        <pc:spChg chg="del">
          <ac:chgData name="和也 森" userId="54b119ad6730f1be" providerId="LiveId" clId="{605A9DF3-DDB3-4DEF-A223-BA89B0CB3E84}" dt="2023-11-29T14:33:56.856" v="0" actId="478"/>
          <ac:spMkLst>
            <pc:docMk/>
            <pc:sldMk cId="1168620608" sldId="258"/>
            <ac:spMk id="2" creationId="{2350640A-935B-459C-6142-D8C0ED54931F}"/>
          </ac:spMkLst>
        </pc:spChg>
      </pc:sldChg>
      <pc:sldChg chg="modSp mod">
        <pc:chgData name="和也 森" userId="54b119ad6730f1be" providerId="LiveId" clId="{605A9DF3-DDB3-4DEF-A223-BA89B0CB3E84}" dt="2023-11-29T14:34:06.267" v="1" actId="207"/>
        <pc:sldMkLst>
          <pc:docMk/>
          <pc:sldMk cId="155187651" sldId="259"/>
        </pc:sldMkLst>
        <pc:spChg chg="mod">
          <ac:chgData name="和也 森" userId="54b119ad6730f1be" providerId="LiveId" clId="{605A9DF3-DDB3-4DEF-A223-BA89B0CB3E84}" dt="2023-11-29T14:34:06.267" v="1" actId="207"/>
          <ac:spMkLst>
            <pc:docMk/>
            <pc:sldMk cId="155187651" sldId="259"/>
            <ac:spMk id="7" creationId="{00000000-0000-0000-0000-000000000000}"/>
          </ac:spMkLst>
        </pc:spChg>
      </pc:sldChg>
      <pc:sldChg chg="modSp mod">
        <pc:chgData name="和也 森" userId="54b119ad6730f1be" providerId="LiveId" clId="{605A9DF3-DDB3-4DEF-A223-BA89B0CB3E84}" dt="2023-11-29T14:35:46.912" v="9" actId="6549"/>
        <pc:sldMkLst>
          <pc:docMk/>
          <pc:sldMk cId="1039498737" sldId="262"/>
        </pc:sldMkLst>
        <pc:spChg chg="mod">
          <ac:chgData name="和也 森" userId="54b119ad6730f1be" providerId="LiveId" clId="{605A9DF3-DDB3-4DEF-A223-BA89B0CB3E84}" dt="2023-11-29T14:35:46.912" v="9" actId="6549"/>
          <ac:spMkLst>
            <pc:docMk/>
            <pc:sldMk cId="1039498737" sldId="262"/>
            <ac:spMk id="9" creationId="{00000000-0000-0000-0000-000000000000}"/>
          </ac:spMkLst>
        </pc:spChg>
      </pc:sldChg>
      <pc:sldChg chg="modSp mod">
        <pc:chgData name="和也 森" userId="54b119ad6730f1be" providerId="LiveId" clId="{605A9DF3-DDB3-4DEF-A223-BA89B0CB3E84}" dt="2023-11-29T14:35:59.030" v="10" actId="207"/>
        <pc:sldMkLst>
          <pc:docMk/>
          <pc:sldMk cId="3639060640" sldId="263"/>
        </pc:sldMkLst>
        <pc:spChg chg="mod">
          <ac:chgData name="和也 森" userId="54b119ad6730f1be" providerId="LiveId" clId="{605A9DF3-DDB3-4DEF-A223-BA89B0CB3E84}" dt="2023-11-29T14:35:59.030" v="10" actId="207"/>
          <ac:spMkLst>
            <pc:docMk/>
            <pc:sldMk cId="3639060640" sldId="263"/>
            <ac:spMk id="9" creationId="{00000000-0000-0000-0000-000000000000}"/>
          </ac:spMkLst>
        </pc:spChg>
      </pc:sldChg>
      <pc:sldChg chg="modSp mod">
        <pc:chgData name="和也 森" userId="54b119ad6730f1be" providerId="LiveId" clId="{605A9DF3-DDB3-4DEF-A223-BA89B0CB3E84}" dt="2023-11-29T14:36:12.046" v="11" actId="207"/>
        <pc:sldMkLst>
          <pc:docMk/>
          <pc:sldMk cId="4213201817" sldId="264"/>
        </pc:sldMkLst>
        <pc:spChg chg="mod">
          <ac:chgData name="和也 森" userId="54b119ad6730f1be" providerId="LiveId" clId="{605A9DF3-DDB3-4DEF-A223-BA89B0CB3E84}" dt="2023-11-29T14:36:12.046" v="11" actId="207"/>
          <ac:spMkLst>
            <pc:docMk/>
            <pc:sldMk cId="4213201817" sldId="264"/>
            <ac:spMk id="9" creationId="{00000000-0000-0000-0000-000000000000}"/>
          </ac:spMkLst>
        </pc:spChg>
      </pc:sldChg>
      <pc:sldChg chg="modSp mod">
        <pc:chgData name="和也 森" userId="54b119ad6730f1be" providerId="LiveId" clId="{605A9DF3-DDB3-4DEF-A223-BA89B0CB3E84}" dt="2023-11-29T14:36:26.350" v="12" actId="207"/>
        <pc:sldMkLst>
          <pc:docMk/>
          <pc:sldMk cId="4045911105" sldId="265"/>
        </pc:sldMkLst>
        <pc:spChg chg="mod">
          <ac:chgData name="和也 森" userId="54b119ad6730f1be" providerId="LiveId" clId="{605A9DF3-DDB3-4DEF-A223-BA89B0CB3E84}" dt="2023-11-29T14:36:26.350" v="12" actId="207"/>
          <ac:spMkLst>
            <pc:docMk/>
            <pc:sldMk cId="4045911105" sldId="265"/>
            <ac:spMk id="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2024/11/27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2024/11/27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rescue-robot-contest.org/forTeam/contest-2024/shoruishinsa/ouboshiryo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＊チームの紹介</a:t>
            </a:r>
            <a:endParaRPr lang="en-US" altLang="ja-JP" sz="1050" b="1" dirty="0"/>
          </a:p>
          <a:p>
            <a:pPr marL="0" indent="0">
              <a:buNone/>
            </a:pPr>
            <a:endParaRPr lang="en-US" altLang="ja-JP" sz="1050" dirty="0"/>
          </a:p>
          <a:p>
            <a:pPr marL="0" indent="0">
              <a:buNone/>
            </a:pPr>
            <a:endParaRPr lang="en-US" altLang="ja-JP" sz="1050" dirty="0"/>
          </a:p>
          <a:p>
            <a:pPr marL="0" indent="0">
              <a:buNone/>
            </a:pPr>
            <a:endParaRPr lang="en-US" altLang="ja-JP" sz="1050" dirty="0"/>
          </a:p>
          <a:p>
            <a:pPr marL="0" indent="0">
              <a:buNone/>
            </a:pPr>
            <a:r>
              <a:rPr lang="ja-JP" altLang="ja-JP" sz="1050" b="1" dirty="0"/>
              <a:t>＊チームのアピールポイント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endParaRPr lang="en-US" altLang="ja-JP" sz="1050" b="1" dirty="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a:t>　　　　　　　　　　　　　　　　</a:t>
            </a:r>
            <a:r>
              <a:rPr lang="ja-JP" altLang="ja-JP" sz="1050" dirty="0"/>
              <a:t>　　</a:t>
            </a:r>
            <a:r>
              <a:rPr lang="ja-JP" altLang="en-US" sz="1050" dirty="0"/>
              <a:t>レスキューロボットコンテスト　２０２５</a:t>
            </a:r>
            <a:r>
              <a:rPr lang="ja-JP" altLang="ja-JP" sz="1050" dirty="0"/>
              <a:t>　</a:t>
            </a:r>
            <a:r>
              <a:rPr lang="ja-JP" altLang="en-US" sz="1050" dirty="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a:t>　　　　　　　　　　　　　　　</a:t>
            </a:r>
            <a:r>
              <a:rPr lang="ja-JP" altLang="ja-JP" sz="1050" dirty="0"/>
              <a:t>　　</a:t>
            </a:r>
            <a:r>
              <a:rPr lang="ja-JP" altLang="en-US" sz="1050" dirty="0"/>
              <a:t>レスキューロボットコンテスト　２０２５ </a:t>
            </a:r>
            <a:r>
              <a:rPr lang="ja-JP" altLang="ja-JP" sz="1050" dirty="0"/>
              <a:t>　</a:t>
            </a:r>
            <a:r>
              <a:rPr lang="ja-JP" altLang="en-US" sz="1050" dirty="0"/>
              <a:t>　　　　　　　　　　　　　　</a:t>
            </a:r>
            <a:r>
              <a:rPr lang="ja-JP" altLang="ja-JP" sz="1050" dirty="0"/>
              <a:t>　　　　　　ページ　</a:t>
            </a:r>
            <a:r>
              <a:rPr lang="ja-JP" altLang="en-US" sz="1050" dirty="0"/>
              <a:t>３</a:t>
            </a:r>
            <a:r>
              <a:rPr lang="ja-JP" altLang="ja-JP" sz="1050" dirty="0"/>
              <a:t>／　</a:t>
            </a:r>
          </a:p>
        </p:txBody>
      </p:sp>
    </p:spTree>
    <p:extLst>
      <p:ext uri="{BB962C8B-B14F-4D97-AF65-F5344CB8AC3E}">
        <p14:creationId xmlns:p14="http://schemas.microsoft.com/office/powerpoint/2010/main" val="116862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2080814"/>
            <a:ext cx="8640000" cy="4345186"/>
          </a:xfrm>
          <a:ln>
            <a:solidFill>
              <a:schemeClr val="tx1"/>
            </a:solidFill>
          </a:ln>
        </p:spPr>
        <p:txBody>
          <a:bodyPr>
            <a:normAutofit/>
          </a:bodyPr>
          <a:lstStyle/>
          <a:p>
            <a:pPr marL="0" indent="0">
              <a:buNone/>
            </a:pPr>
            <a:r>
              <a:rPr lang="ja-JP" altLang="ja-JP" sz="1050" b="1" dirty="0"/>
              <a:t>＊ロボットの概要</a:t>
            </a:r>
            <a:r>
              <a:rPr lang="ja-JP" altLang="ja-JP" sz="1050" dirty="0"/>
              <a:t>（図などを使ってわかりやすく書いてください）</a:t>
            </a:r>
            <a:r>
              <a:rPr lang="ja-JP" altLang="en-US" sz="1050" dirty="0"/>
              <a:t>　オブジェクトが含まれる場合，機能・動作を明記すること</a:t>
            </a:r>
            <a:endParaRPr lang="en-US" altLang="ja-JP" sz="1050" dirty="0"/>
          </a:p>
          <a:p>
            <a:pPr marL="0" indent="0">
              <a:buNone/>
            </a:pPr>
            <a:endParaRPr lang="en-US" altLang="ja-JP" sz="1050" dirty="0"/>
          </a:p>
          <a:p>
            <a:pPr marL="0" indent="0">
              <a:buNone/>
            </a:pPr>
            <a:r>
              <a:rPr lang="ja-JP" altLang="en-US" sz="1050" dirty="0"/>
              <a:t>　</a:t>
            </a: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ロボットアイデア用紙　　　</a:t>
            </a:r>
            <a:r>
              <a:rPr lang="ja-JP" altLang="en-US" sz="1050" dirty="0"/>
              <a:t>　　　　　　　　　　　　　　　</a:t>
            </a:r>
            <a:r>
              <a:rPr lang="ja-JP" altLang="ja-JP" sz="1050" dirty="0"/>
              <a:t>　　</a:t>
            </a:r>
            <a:r>
              <a:rPr lang="ja-JP" altLang="en-US" sz="1050" dirty="0"/>
              <a:t>レスキューロボットコンテスト　２０２５ </a:t>
            </a:r>
            <a:r>
              <a:rPr lang="ja-JP" altLang="ja-JP" sz="1050" dirty="0"/>
              <a:t>　</a:t>
            </a:r>
            <a:r>
              <a:rPr lang="ja-JP" altLang="en-US" sz="1050" dirty="0"/>
              <a:t>　　　　　　　　　　　　　　</a:t>
            </a:r>
            <a:r>
              <a:rPr lang="ja-JP" altLang="ja-JP" sz="1050" dirty="0"/>
              <a:t>　　　　　　ページ　</a:t>
            </a:r>
            <a:r>
              <a:rPr lang="ja-JP" altLang="en-US" sz="1050" dirty="0"/>
              <a:t>　</a:t>
            </a:r>
            <a:r>
              <a:rPr lang="ja-JP" altLang="ja-JP" sz="1050" dirty="0"/>
              <a:t>／　</a:t>
            </a:r>
          </a:p>
        </p:txBody>
      </p:sp>
      <p:sp>
        <p:nvSpPr>
          <p:cNvPr id="6" name="正方形/長方形 5"/>
          <p:cNvSpPr/>
          <p:nvPr/>
        </p:nvSpPr>
        <p:spPr>
          <a:xfrm>
            <a:off x="252000" y="1017958"/>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第　　号機　ロボット名（フリガナ）　　　　　　　　　　　　　　</a:t>
            </a:r>
            <a:endParaRPr lang="en-US" altLang="ja-JP" sz="1350" dirty="0">
              <a:solidFill>
                <a:schemeClr val="tx1"/>
              </a:solidFill>
            </a:endParaRPr>
          </a:p>
          <a:p>
            <a:r>
              <a:rPr lang="ja-JP" altLang="en-US" sz="1350" dirty="0">
                <a:solidFill>
                  <a:schemeClr val="tx1"/>
                </a:solidFill>
              </a:rPr>
              <a:t>　　　　　　　　　オブジェクト　　台　　</a:t>
            </a:r>
          </a:p>
        </p:txBody>
      </p:sp>
      <p:sp>
        <p:nvSpPr>
          <p:cNvPr id="7" name="正方形/長方形 6"/>
          <p:cNvSpPr/>
          <p:nvPr/>
        </p:nvSpPr>
        <p:spPr>
          <a:xfrm>
            <a:off x="4578212" y="1026000"/>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種類：　移動ロボット（通信　無線，有線，切替）</a:t>
            </a:r>
            <a:endParaRPr lang="en-US" altLang="ja-JP" sz="1350" dirty="0">
              <a:solidFill>
                <a:schemeClr val="tx1"/>
              </a:solidFill>
            </a:endParaRPr>
          </a:p>
          <a:p>
            <a:r>
              <a:rPr lang="ja-JP" altLang="en-US" sz="1350" dirty="0">
                <a:solidFill>
                  <a:schemeClr val="tx1"/>
                </a:solidFill>
              </a:rPr>
              <a:t>　　　　　　オブジェクト（緊急停止スイッチ　あり，なし） 　　</a:t>
            </a:r>
          </a:p>
        </p:txBody>
      </p:sp>
      <p:sp>
        <p:nvSpPr>
          <p:cNvPr id="8" name="正方形/長方形 7"/>
          <p:cNvSpPr/>
          <p:nvPr/>
        </p:nvSpPr>
        <p:spPr>
          <a:xfrm>
            <a:off x="252000" y="156494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a:solidFill>
                  <a:schemeClr val="tx1"/>
                </a:solidFill>
              </a:rPr>
              <a:t>ロボットの重要な機能　</a:t>
            </a:r>
            <a:r>
              <a:rPr lang="ja-JP" altLang="ja-JP" sz="1050" dirty="0">
                <a:solidFill>
                  <a:schemeClr val="tx1"/>
                </a:solidFill>
              </a:rPr>
              <a:t>（箇条書きで２つ，具体的に示してください）</a:t>
            </a:r>
            <a:endParaRPr lang="en-US" altLang="ja-JP" sz="1050" dirty="0">
              <a:solidFill>
                <a:schemeClr val="tx1"/>
              </a:solidFill>
            </a:endParaRPr>
          </a:p>
          <a:p>
            <a:r>
              <a:rPr lang="ja-JP" altLang="en-US" sz="1050" dirty="0">
                <a:solidFill>
                  <a:schemeClr val="tx1"/>
                </a:solidFill>
              </a:rPr>
              <a:t>　　・</a:t>
            </a:r>
            <a:endParaRPr lang="en-US" altLang="ja-JP" sz="1050" dirty="0">
              <a:solidFill>
                <a:schemeClr val="tx1"/>
              </a:solidFill>
            </a:endParaRPr>
          </a:p>
          <a:p>
            <a:r>
              <a:rPr lang="ja-JP" altLang="en-US" sz="1050" dirty="0">
                <a:solidFill>
                  <a:schemeClr val="tx1"/>
                </a:solidFill>
              </a:rPr>
              <a:t>　　・　　</a:t>
            </a:r>
          </a:p>
        </p:txBody>
      </p:sp>
    </p:spTree>
    <p:extLst>
      <p:ext uri="{BB962C8B-B14F-4D97-AF65-F5344CB8AC3E}">
        <p14:creationId xmlns:p14="http://schemas.microsoft.com/office/powerpoint/2010/main" val="15518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Autofit/>
          </a:bodyPr>
          <a:lstStyle/>
          <a:p>
            <a:pPr marL="0" indent="0">
              <a:buNone/>
            </a:pPr>
            <a:r>
              <a:rPr lang="ja-JP" altLang="ja-JP" sz="1050" b="1" dirty="0"/>
              <a:t>参加申込書記入に関する留意事項</a:t>
            </a:r>
            <a:endParaRPr lang="en-US" altLang="ja-JP" sz="1050" b="1" dirty="0"/>
          </a:p>
          <a:p>
            <a:pPr marL="0" indent="0">
              <a:buNone/>
            </a:pPr>
            <a:r>
              <a:rPr lang="ja-JP" altLang="ja-JP" sz="1050" b="1" dirty="0"/>
              <a:t>○一般的な事項</a:t>
            </a:r>
            <a:endParaRPr lang="ja-JP" altLang="ja-JP" sz="1050" dirty="0"/>
          </a:p>
          <a:p>
            <a:pPr marL="0" indent="0">
              <a:buNone/>
            </a:pPr>
            <a:r>
              <a:rPr lang="ja-JP" altLang="ja-JP" sz="1050" dirty="0"/>
              <a:t>・参加申込書のチーム紹介用紙とロボットアイデア用紙は，</a:t>
            </a:r>
            <a:r>
              <a:rPr lang="en-US" altLang="ja-JP" sz="1050" dirty="0"/>
              <a:t>6</a:t>
            </a:r>
            <a:r>
              <a:rPr lang="ja-JP" altLang="en-US" sz="1050" dirty="0"/>
              <a:t>月上旬に</a:t>
            </a:r>
            <a:r>
              <a:rPr lang="ja-JP" altLang="ja-JP" sz="1050" dirty="0"/>
              <a:t>公開する予定です．</a:t>
            </a:r>
          </a:p>
          <a:p>
            <a:pPr marL="0" indent="0">
              <a:buNone/>
            </a:pPr>
            <a:r>
              <a:rPr lang="ja-JP" altLang="ja-JP" sz="1050" dirty="0"/>
              <a:t>・レスコンチーム向けページ公式ウェブサイト　</a:t>
            </a:r>
            <a:r>
              <a:rPr lang="en-US" altLang="ja-JP" sz="1050" dirty="0"/>
              <a:t> </a:t>
            </a:r>
            <a:r>
              <a:rPr lang="en-US" altLang="ja-JP" sz="1050" dirty="0">
                <a:hlinkClick r:id="rId2"/>
              </a:rPr>
              <a:t>https://www.rescue-robot-contest.org/forTeam/contest-2024/shoruishinsa/ouboshiryou</a:t>
            </a:r>
            <a:r>
              <a:rPr lang="ja-JP" altLang="en-US" sz="1050" dirty="0"/>
              <a:t> </a:t>
            </a:r>
            <a:r>
              <a:rPr lang="ja-JP" altLang="ja-JP" sz="1050" dirty="0"/>
              <a:t>にて</a:t>
            </a:r>
            <a:r>
              <a:rPr lang="ja-JP" altLang="en-US" sz="1050" dirty="0"/>
              <a:t>レスキューロボットコンテスト２０２４</a:t>
            </a:r>
            <a:r>
              <a:rPr lang="ja-JP" altLang="ja-JP" sz="1050" dirty="0"/>
              <a:t>出場チームの応募書類を公開しています．</a:t>
            </a:r>
            <a:br>
              <a:rPr lang="en-US" altLang="ja-JP" sz="1050" dirty="0"/>
            </a:br>
            <a:r>
              <a:rPr lang="en-US" altLang="ja-JP" sz="1050" dirty="0"/>
              <a:t>HOME</a:t>
            </a:r>
            <a:r>
              <a:rPr lang="ja-JP" altLang="ja-JP" sz="1050" dirty="0"/>
              <a:t>＞</a:t>
            </a:r>
            <a:r>
              <a:rPr lang="ja-JP" altLang="en-US" sz="1050" dirty="0"/>
              <a:t>レスコン２０２４</a:t>
            </a:r>
            <a:r>
              <a:rPr lang="ja-JP" altLang="ja-JP" sz="1050" dirty="0"/>
              <a:t>＞</a:t>
            </a:r>
            <a:r>
              <a:rPr lang="en-US" altLang="ja-JP" sz="1050" dirty="0"/>
              <a:t> </a:t>
            </a:r>
            <a:r>
              <a:rPr lang="ja-JP" altLang="ja-JP" sz="1050" dirty="0"/>
              <a:t>書類審査＞</a:t>
            </a:r>
            <a:r>
              <a:rPr lang="en-US" altLang="ja-JP" sz="1050" dirty="0"/>
              <a:t> </a:t>
            </a:r>
            <a:r>
              <a:rPr lang="ja-JP" altLang="ja-JP" sz="1050" dirty="0"/>
              <a:t>応募書類公開</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a:t>
            </a:r>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a:t>・</a:t>
            </a:r>
            <a:r>
              <a:rPr lang="ja-JP" altLang="en-US" sz="1050" dirty="0"/>
              <a:t>応募に関する</a:t>
            </a:r>
            <a:r>
              <a:rPr lang="ja-JP" altLang="ja-JP" sz="1050" dirty="0"/>
              <a:t>質問等は，連絡先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受け付けます．ただし，回答に時間がかかる場合がありますので，応募に直接かかわる質問は応募締め切りの</a:t>
            </a:r>
            <a:r>
              <a:rPr lang="en-US" altLang="ja-JP" sz="1050" dirty="0"/>
              <a:t>2</a:t>
            </a:r>
            <a:r>
              <a:rPr lang="ja-JP" altLang="ja-JP" sz="1050" dirty="0"/>
              <a:t>週間前です．</a:t>
            </a:r>
            <a:endParaRPr lang="en-US" altLang="ja-JP" sz="1050" dirty="0"/>
          </a:p>
          <a:p>
            <a:pPr marL="0" indent="0">
              <a:buNone/>
            </a:pPr>
            <a:endParaRPr lang="ja-JP" altLang="ja-JP" sz="1050" dirty="0"/>
          </a:p>
          <a:p>
            <a:pPr marL="0" indent="0">
              <a:buNone/>
            </a:pPr>
            <a:r>
              <a:rPr lang="en-US" altLang="ja-JP" sz="1050" dirty="0"/>
              <a:t> </a:t>
            </a:r>
            <a:r>
              <a:rPr lang="ja-JP" altLang="ja-JP" sz="1050" b="1" dirty="0"/>
              <a:t>○チーム情報用紙（</a:t>
            </a:r>
            <a:r>
              <a:rPr lang="en-US" altLang="ja-JP" sz="1050" b="1" dirty="0"/>
              <a:t>moushikomi2025th-hyoshi.xlsx</a:t>
            </a:r>
            <a:r>
              <a:rPr lang="ja-JP" altLang="ja-JP" sz="1050" b="1" dirty="0"/>
              <a:t>）</a:t>
            </a:r>
            <a:endParaRPr lang="ja-JP" altLang="ja-JP" sz="1050" dirty="0"/>
          </a:p>
          <a:p>
            <a:pPr marL="0" indent="0">
              <a:buNone/>
            </a:pPr>
            <a:r>
              <a:rPr lang="ja-JP" altLang="ja-JP" sz="1050" dirty="0"/>
              <a:t>・「入力用」シートを開き，必要事項をもれなく入力してください．</a:t>
            </a:r>
          </a:p>
          <a:p>
            <a:pPr marL="0" indent="0">
              <a:buNone/>
            </a:pPr>
            <a:r>
              <a:rPr lang="ja-JP" altLang="en-US" sz="1050" dirty="0"/>
              <a:t>・チーム情報用紙はエクセル形式のまま提出してください．チーム情報用紙（１ページ目）をチーム紹介用紙（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a:t>
            </a:r>
            <a:r>
              <a:rPr lang="ja-JP" altLang="en-US" sz="1050" dirty="0"/>
              <a:t>「</a:t>
            </a:r>
            <a:r>
              <a:rPr lang="ja-JP" altLang="ja-JP" sz="1050" dirty="0"/>
              <a:t>団体名</a:t>
            </a:r>
            <a:r>
              <a:rPr lang="ja-JP" altLang="en-US" sz="1050" dirty="0"/>
              <a:t>」</a:t>
            </a:r>
            <a:r>
              <a:rPr lang="ja-JP" altLang="ja-JP" sz="1050" dirty="0"/>
              <a:t>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endParaRPr lang="en-US" altLang="ja-JP" sz="1050" dirty="0"/>
          </a:p>
          <a:p>
            <a:pPr marL="0" indent="0">
              <a:buNone/>
            </a:pPr>
            <a:r>
              <a:rPr lang="ja-JP" altLang="en-US" sz="1050" dirty="0"/>
              <a:t>・過去にレスコンに出場しているチームは，前回の団体名を参考にしてください．</a:t>
            </a:r>
            <a:endParaRPr lang="ja-JP" altLang="ja-JP" sz="1050" dirty="0"/>
          </a:p>
          <a:p>
            <a:pPr marL="0" indent="0">
              <a:buNone/>
            </a:pPr>
            <a:r>
              <a:rPr lang="ja-JP" altLang="ja-JP" sz="1050" dirty="0"/>
              <a:t>・「所属」に会社名や学校名を書く場合は所属部署や学科までご記入ください．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２０２５ </a:t>
            </a:r>
            <a:r>
              <a:rPr lang="ja-JP" altLang="ja-JP" sz="1050" dirty="0"/>
              <a:t>　</a:t>
            </a:r>
            <a:r>
              <a:rPr lang="ja-JP" altLang="en-US" sz="1050" dirty="0"/>
              <a:t>　　　　　　　　　　　　　　</a:t>
            </a:r>
            <a:r>
              <a:rPr lang="ja-JP" altLang="ja-JP" sz="1050" dirty="0"/>
              <a:t>　　　　　　ページ　</a:t>
            </a:r>
            <a:r>
              <a:rPr lang="ja-JP" altLang="en-US" sz="1050" dirty="0"/>
              <a:t>１</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103949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66482"/>
            <a:ext cx="8640000" cy="5659518"/>
          </a:xfrm>
          <a:ln>
            <a:solidFill>
              <a:schemeClr val="tx1"/>
            </a:solidFill>
          </a:ln>
        </p:spPr>
        <p:txBody>
          <a:bodyPr>
            <a:normAutofit lnSpcReduction="10000"/>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・教育機関所属のチームの場合，チーム責任者</a:t>
            </a:r>
            <a:r>
              <a:rPr lang="ja-JP" altLang="en-US" sz="1050" dirty="0"/>
              <a:t>は</a:t>
            </a:r>
            <a:r>
              <a:rPr lang="ja-JP" altLang="ja-JP" sz="1050" dirty="0"/>
              <a:t>必ず教職員を登録してください．</a:t>
            </a:r>
            <a:endParaRPr lang="ja-JP" altLang="ja-JP" sz="1050" strike="sngStrike" dirty="0">
              <a:solidFill>
                <a:srgbClr val="FF0000"/>
              </a:solidFill>
            </a:endParaRPr>
          </a:p>
          <a:p>
            <a:pPr marL="0" indent="0">
              <a:buNone/>
            </a:pPr>
            <a:r>
              <a:rPr lang="ja-JP" altLang="ja-JP" sz="1050" dirty="0"/>
              <a:t>・</a:t>
            </a:r>
            <a:r>
              <a:rPr lang="ja-JP" altLang="en-US" sz="1050" dirty="0"/>
              <a:t>「</a:t>
            </a:r>
            <a:r>
              <a:rPr lang="ja-JP" altLang="ja-JP" sz="1050" dirty="0"/>
              <a:t>年齢</a:t>
            </a:r>
            <a:r>
              <a:rPr lang="ja-JP" altLang="en-US" sz="1050" dirty="0"/>
              <a:t>」</a:t>
            </a:r>
            <a:r>
              <a:rPr lang="ja-JP" altLang="ja-JP" sz="1050" dirty="0"/>
              <a:t>は申し込み時点の年齢を記入してください．</a:t>
            </a:r>
            <a:r>
              <a:rPr lang="ja-JP" altLang="en-US" sz="1050" dirty="0"/>
              <a:t>チーム責任者が教職員の場合，申込時点でキャプテンが高校生（高専</a:t>
            </a:r>
            <a:r>
              <a:rPr lang="en-US" altLang="ja-JP" sz="1050" dirty="0"/>
              <a:t>3</a:t>
            </a:r>
            <a:r>
              <a:rPr lang="ja-JP" altLang="en-US" sz="1050" dirty="0"/>
              <a:t>年生）以下の場合は，郵便番号，住所，緊急連絡用携帯番号の登録は任意とします．</a:t>
            </a:r>
            <a:endParaRPr lang="en-US" altLang="ja-JP" sz="1050" dirty="0"/>
          </a:p>
          <a:p>
            <a:pPr marL="0" indent="0">
              <a:buNone/>
            </a:pPr>
            <a:r>
              <a:rPr lang="ja-JP" altLang="ja-JP" sz="1050" dirty="0"/>
              <a:t>・</a:t>
            </a:r>
            <a:r>
              <a:rPr lang="ja-JP" altLang="en-US" sz="1050" dirty="0"/>
              <a:t>「</a:t>
            </a:r>
            <a:r>
              <a:rPr lang="ja-JP" altLang="ja-JP" sz="1050" dirty="0"/>
              <a:t>緊急連絡用携帯電話番号</a:t>
            </a:r>
            <a:r>
              <a:rPr lang="ja-JP" altLang="en-US" sz="1050" dirty="0"/>
              <a:t>」</a:t>
            </a:r>
            <a:r>
              <a:rPr lang="ja-JP" altLang="ja-JP" sz="1050" dirty="0"/>
              <a:t>は，競技会の直前などの緊急連絡に使いますので，チームに至急連絡の取ることのできる番号を書いてください．</a:t>
            </a:r>
            <a:endParaRPr lang="ja-JP" altLang="ja-JP" sz="1050" strike="sngStrike" dirty="0">
              <a:solidFill>
                <a:srgbClr val="FF0000"/>
              </a:solidFill>
            </a:endParaRPr>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en-US" sz="1050" dirty="0"/>
              <a:t>・キャプテンとチーム責任者が同一人物の場合は，第</a:t>
            </a:r>
            <a:r>
              <a:rPr lang="en-US" altLang="ja-JP" sz="1050" dirty="0"/>
              <a:t>2</a:t>
            </a:r>
            <a:r>
              <a:rPr lang="ja-JP" altLang="en-US" sz="1050" dirty="0"/>
              <a:t>連絡先を記入ください．</a:t>
            </a:r>
            <a:endParaRPr lang="en-US" altLang="ja-JP" sz="1050" dirty="0"/>
          </a:p>
          <a:p>
            <a:pPr marL="0" indent="0">
              <a:buNone/>
            </a:pPr>
            <a:r>
              <a:rPr lang="ja-JP" altLang="en-US" sz="1050" dirty="0"/>
              <a:t>・「送付先」には，実行委員会からの送付物，</a:t>
            </a:r>
            <a:r>
              <a:rPr lang="ja-JP" altLang="ja-JP" sz="1050" dirty="0"/>
              <a:t>採択された場合</a:t>
            </a:r>
            <a:r>
              <a:rPr lang="ja-JP" altLang="en-US" sz="1050" dirty="0"/>
              <a:t>は</a:t>
            </a:r>
            <a:r>
              <a:rPr lang="ja-JP" altLang="ja-JP" sz="1050" dirty="0"/>
              <a:t>貸与機器</a:t>
            </a:r>
            <a:r>
              <a:rPr lang="ja-JP" altLang="en-US" sz="1050" dirty="0"/>
              <a:t>等</a:t>
            </a:r>
            <a:r>
              <a:rPr lang="ja-JP" altLang="ja-JP" sz="1050" dirty="0"/>
              <a:t>を送付します．</a:t>
            </a:r>
            <a:endParaRPr lang="en-US" altLang="ja-JP" sz="1050" dirty="0"/>
          </a:p>
          <a:p>
            <a:pPr marL="0" indent="0">
              <a:buNone/>
            </a:pPr>
            <a:r>
              <a:rPr lang="ja-JP" altLang="en-US" sz="1050" dirty="0"/>
              <a:t>・「（遠隔チーム）競技会予選の現地参加」は，近畿地方</a:t>
            </a:r>
            <a:r>
              <a:rPr lang="en-US" altLang="ja-JP" sz="1050" dirty="0"/>
              <a:t>(</a:t>
            </a:r>
            <a:r>
              <a:rPr lang="ja-JP" altLang="en-US" sz="1050" dirty="0"/>
              <a:t>大阪府・京都府・兵庫県・奈良県・和歌山県・滋賀県・三重県</a:t>
            </a:r>
            <a:r>
              <a:rPr lang="en-US" altLang="ja-JP" sz="1050" dirty="0"/>
              <a:t>)</a:t>
            </a:r>
            <a:r>
              <a:rPr lang="ja-JP" altLang="en-US" sz="1050" dirty="0"/>
              <a:t>以外のチームで競技会予選の現地参加を辞退する場合のみ「辞退」を選択してください．「辞退」した場合，本選進出枠が予選動画競技枠のみとなります．近畿地方のチームは入力内容にかかわらず「希望」として</a:t>
            </a:r>
            <a:r>
              <a:rPr lang="ja-JP" altLang="ja-JP" sz="1050" dirty="0"/>
              <a:t>扱います</a:t>
            </a:r>
            <a:r>
              <a:rPr lang="ja-JP" altLang="en-US" sz="1050" dirty="0"/>
              <a:t>．</a:t>
            </a:r>
            <a:endParaRPr lang="ja-JP" altLang="en-US" sz="1050" dirty="0">
              <a:highlight>
                <a:srgbClr val="FFFF00"/>
              </a:highlight>
            </a:endParaRPr>
          </a:p>
          <a:p>
            <a:pPr marL="0" indent="0">
              <a:buNone/>
            </a:pPr>
            <a:r>
              <a:rPr lang="ja-JP" altLang="ja-JP" sz="1050" dirty="0"/>
              <a:t>・</a:t>
            </a:r>
            <a:r>
              <a:rPr lang="ja-JP" altLang="en-US" sz="1050" dirty="0"/>
              <a:t>「</a:t>
            </a:r>
            <a:r>
              <a:rPr lang="ja-JP" altLang="ja-JP" sz="1050" dirty="0"/>
              <a:t>チームサポート</a:t>
            </a:r>
            <a:r>
              <a:rPr lang="ja-JP" altLang="en-US" sz="1050" dirty="0"/>
              <a:t>」及び「課題フィールド準備用製作補助費」</a:t>
            </a:r>
            <a:r>
              <a:rPr lang="ja-JP" altLang="ja-JP" sz="1050" dirty="0"/>
              <a:t>を希望する場合には</a:t>
            </a:r>
            <a:r>
              <a:rPr lang="ja-JP" altLang="en-US" sz="1050" dirty="0"/>
              <a:t>，</a:t>
            </a:r>
            <a:r>
              <a:rPr lang="ja-JP" altLang="ja-JP" sz="1050" dirty="0"/>
              <a:t>希望欄を選択してください．</a:t>
            </a:r>
            <a:r>
              <a:rPr lang="ja-JP" altLang="en-US" sz="1050" dirty="0"/>
              <a:t>希望する</a:t>
            </a:r>
            <a:r>
              <a:rPr lang="ja-JP" altLang="en-US" sz="1050" dirty="0" err="1"/>
              <a:t>を</a:t>
            </a:r>
            <a:r>
              <a:rPr lang="ja-JP" altLang="en-US" sz="1050" dirty="0"/>
              <a:t>選択したチームは，別紙「課題フィールド準備用製作補助費請求書」をご提出ください．</a:t>
            </a:r>
            <a:endParaRPr lang="ja-JP" altLang="ja-JP" sz="1050" dirty="0"/>
          </a:p>
          <a:p>
            <a:pPr marL="0" indent="0">
              <a:buNone/>
            </a:pPr>
            <a:r>
              <a:rPr lang="ja-JP" altLang="ja-JP" sz="1050" dirty="0"/>
              <a:t>・</a:t>
            </a:r>
            <a:r>
              <a:rPr lang="ja-JP" altLang="en-US" sz="1050" dirty="0"/>
              <a:t>「移動</a:t>
            </a:r>
            <a:r>
              <a:rPr lang="ja-JP" altLang="ja-JP" sz="1050" dirty="0"/>
              <a:t>ロボットの機数</a:t>
            </a:r>
            <a:r>
              <a:rPr lang="ja-JP" altLang="en-US" sz="1050" dirty="0"/>
              <a:t>」</a:t>
            </a:r>
            <a:r>
              <a:rPr lang="ja-JP" altLang="ja-JP" sz="1050" dirty="0"/>
              <a:t>を記入してください．なお，ロボットアイデア用紙の枚数（機数）と齟齬がある場合は，少ないほうの機数として扱います．</a:t>
            </a:r>
            <a:endParaRPr lang="en-US" altLang="ja-JP" sz="1050" dirty="0"/>
          </a:p>
          <a:p>
            <a:pPr marL="0" indent="0">
              <a:buNone/>
            </a:pPr>
            <a:r>
              <a:rPr lang="ja-JP" altLang="ja-JP" sz="1050" dirty="0"/>
              <a:t>・本選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endParaRPr lang="en-US" altLang="ja-JP" sz="1050" dirty="0"/>
          </a:p>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r>
              <a:rPr lang="ja-JP" altLang="en-US" sz="1050" dirty="0"/>
              <a:t>．また，</a:t>
            </a:r>
            <a:r>
              <a:rPr lang="en-US" altLang="ja-JP" sz="1050" dirty="0"/>
              <a:t>X(</a:t>
            </a:r>
            <a:r>
              <a:rPr lang="ja-JP" altLang="en-US" sz="1050" dirty="0"/>
              <a:t>旧 </a:t>
            </a:r>
            <a:r>
              <a:rPr lang="en-US" altLang="ja-JP" sz="1050" dirty="0"/>
              <a:t>Twitter)</a:t>
            </a:r>
            <a:r>
              <a:rPr lang="ja-JP" altLang="en-US" sz="1050" dirty="0" err="1"/>
              <a:t>，</a:t>
            </a:r>
            <a:r>
              <a:rPr lang="en-US" altLang="ja-JP" sz="1050" dirty="0"/>
              <a:t>Facebook</a:t>
            </a:r>
            <a:r>
              <a:rPr lang="ja-JP" altLang="en-US" sz="1050" dirty="0"/>
              <a:t>，</a:t>
            </a:r>
            <a:r>
              <a:rPr lang="en-US" altLang="ja-JP" sz="1050" dirty="0"/>
              <a:t>Instagram</a:t>
            </a:r>
            <a:r>
              <a:rPr lang="ja-JP" altLang="en-US" sz="1050" dirty="0"/>
              <a:t>の引用やリツイートを希望する場合はユーザ名などを記入してください．ただし，引用やリツイートを保証するものではございません．</a:t>
            </a:r>
            <a:endParaRPr lang="en-US" altLang="ja-JP" sz="1050" dirty="0"/>
          </a:p>
          <a:p>
            <a:pPr marL="0" indent="0">
              <a:buNone/>
            </a:pPr>
            <a:r>
              <a:rPr lang="ja-JP" altLang="en-US" sz="1050" dirty="0"/>
              <a:t>・応募書類の内容は，レスコン事業に関わる</a:t>
            </a:r>
            <a:r>
              <a:rPr lang="en-US" altLang="ja-JP" sz="1050" dirty="0"/>
              <a:t>PR</a:t>
            </a:r>
            <a:r>
              <a:rPr lang="ja-JP" altLang="en-US" sz="1050" dirty="0"/>
              <a:t>（ポスター，</a:t>
            </a:r>
            <a:r>
              <a:rPr lang="en-US" altLang="ja-JP" sz="1050" dirty="0"/>
              <a:t>HP</a:t>
            </a:r>
            <a:r>
              <a:rPr lang="ja-JP" altLang="en-US" sz="1050" dirty="0"/>
              <a:t>等）に使用する事があります．</a:t>
            </a:r>
            <a:endParaRPr lang="en-US" altLang="ja-JP" sz="1050" dirty="0"/>
          </a:p>
          <a:p>
            <a:pPr marL="0" indent="0">
              <a:buNone/>
            </a:pPr>
            <a:r>
              <a:rPr lang="ja-JP" altLang="ja-JP" sz="1050" dirty="0"/>
              <a:t>・チームへの連絡は</a:t>
            </a:r>
            <a:r>
              <a:rPr lang="ja-JP" altLang="en-US" sz="1050" dirty="0"/>
              <a:t>，</a:t>
            </a:r>
            <a:r>
              <a:rPr lang="ja-JP" altLang="ja-JP" sz="1050" dirty="0"/>
              <a:t>キャプテンおよびチーム責任者を通して電子メールによる連絡を</a:t>
            </a:r>
            <a:r>
              <a:rPr lang="ja-JP" altLang="en-US" sz="1050" dirty="0"/>
              <a:t>行います．</a:t>
            </a:r>
            <a:r>
              <a:rPr lang="ja-JP" altLang="ja-JP" sz="1050" dirty="0"/>
              <a:t>電子メールアドレスを正確にご記入ください．</a:t>
            </a:r>
          </a:p>
          <a:p>
            <a:pPr marL="0" indent="0">
              <a:buNone/>
            </a:pP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 </a:t>
            </a:r>
            <a:endParaRPr lang="en-US" altLang="ja-JP" sz="1050" dirty="0"/>
          </a:p>
          <a:p>
            <a:pPr marL="0" indent="0">
              <a:buNone/>
            </a:pPr>
            <a:r>
              <a:rPr lang="ja-JP" altLang="ja-JP" sz="1050" dirty="0"/>
              <a:t>・電話連絡は基本的に平日の昼間（９時～１７時まで）に行いますので，キャプテンまたはチーム責任者の電話番号は，その時間帯に連絡できる番号をご記入ください．</a:t>
            </a:r>
            <a:endParaRPr lang="en-US" altLang="ja-JP" sz="1050" dirty="0"/>
          </a:p>
          <a:p>
            <a:pPr marL="0" indent="0">
              <a:buNone/>
            </a:pPr>
            <a:r>
              <a:rPr lang="ja-JP" altLang="ja-JP" sz="1050" dirty="0"/>
              <a:t>・応募時に記入した住所</a:t>
            </a:r>
            <a:r>
              <a:rPr lang="ja-JP" altLang="en-US" sz="1050" dirty="0"/>
              <a:t>，メールアドレス</a:t>
            </a:r>
            <a:r>
              <a:rPr lang="ja-JP" altLang="ja-JP" sz="1050" dirty="0"/>
              <a:t>等に変更が発生した場合は早急に実行委員会までご連絡ください．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２０２５ </a:t>
            </a:r>
            <a:r>
              <a:rPr lang="ja-JP" altLang="ja-JP" sz="1050" dirty="0"/>
              <a:t>　</a:t>
            </a:r>
            <a:r>
              <a:rPr lang="ja-JP" altLang="en-US" sz="1050" dirty="0"/>
              <a:t>　　　　　　　　　　　　　　</a:t>
            </a:r>
            <a:r>
              <a:rPr lang="ja-JP" altLang="ja-JP" sz="1050" dirty="0"/>
              <a:t>　　　　　　ページ　</a:t>
            </a:r>
            <a:r>
              <a:rPr lang="ja-JP" altLang="en-US" sz="1050" dirty="0"/>
              <a:t>２</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363906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endParaRPr lang="ja-JP" altLang="ja-JP" sz="1050" dirty="0"/>
          </a:p>
          <a:p>
            <a:pPr marL="0" indent="0">
              <a:buNone/>
            </a:pPr>
            <a:r>
              <a:rPr lang="en-US" altLang="ja-JP" sz="1050" dirty="0"/>
              <a:t> </a:t>
            </a:r>
            <a:r>
              <a:rPr lang="ja-JP" altLang="ja-JP" sz="1050" b="1" dirty="0"/>
              <a:t>○チーム紹介用紙（この用紙</a:t>
            </a:r>
            <a:r>
              <a:rPr lang="en-US" altLang="ja-JP" sz="1050" b="1" dirty="0"/>
              <a:t>:moushikomi2025th-honbun.pptx 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a:t>
            </a:r>
            <a:r>
              <a:rPr lang="ja-JP" altLang="en-US" sz="1050" dirty="0"/>
              <a:t>，</a:t>
            </a:r>
            <a:r>
              <a:rPr lang="ja-JP" altLang="ja-JP" sz="1050" dirty="0"/>
              <a:t>団体名欄にはチーム情報用紙に記入のものと同一の名称を記入してください．</a:t>
            </a:r>
          </a:p>
          <a:p>
            <a:pPr marL="0" indent="0">
              <a:buNone/>
            </a:pPr>
            <a:r>
              <a:rPr lang="ja-JP" altLang="ja-JP" sz="1050" dirty="0"/>
              <a:t>・チームサポートを希望する場合には</a:t>
            </a:r>
            <a:r>
              <a:rPr lang="ja-JP" altLang="en-US" sz="1050" dirty="0"/>
              <a:t>，</a:t>
            </a:r>
            <a:r>
              <a:rPr lang="ja-JP" altLang="ja-JP" sz="1050" dirty="0"/>
              <a:t>希望理由を記入してください</a:t>
            </a:r>
            <a:r>
              <a:rPr lang="ja-JP" altLang="en-US" sz="1050" dirty="0"/>
              <a:t>．</a:t>
            </a:r>
            <a:r>
              <a:rPr lang="ja-JP" altLang="ja-JP" sz="1050" dirty="0"/>
              <a:t>希望しない場合には空欄で結構です</a:t>
            </a:r>
            <a:r>
              <a:rPr lang="ja-JP" altLang="en-US" sz="1050" dirty="0"/>
              <a:t>．</a:t>
            </a:r>
            <a:endParaRPr lang="ja-JP" altLang="ja-JP" sz="1050" dirty="0"/>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a:t>: moushikomi2025th-honbun.pptx 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a:t>
            </a:r>
            <a:r>
              <a:rPr lang="ja-JP" altLang="en-US" sz="1050" dirty="0"/>
              <a:t>，</a:t>
            </a:r>
            <a:r>
              <a:rPr lang="ja-JP" altLang="ja-JP" sz="1050" dirty="0"/>
              <a:t>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a:t>: moushikomi2025th-honbun.pptx 3</a:t>
            </a:r>
            <a:r>
              <a:rPr lang="ja-JP" altLang="ja-JP" sz="1050" b="1" dirty="0"/>
              <a:t>ページ目以降）</a:t>
            </a:r>
            <a:endParaRPr lang="ja-JP" altLang="ja-JP" sz="1050" dirty="0"/>
          </a:p>
          <a:p>
            <a:pPr marL="0" indent="0">
              <a:buNone/>
            </a:pPr>
            <a:r>
              <a:rPr lang="ja-JP" altLang="ja-JP" sz="1050" dirty="0"/>
              <a:t>・ロボットアイデア用紙には，製作・出場する</a:t>
            </a:r>
            <a:r>
              <a:rPr lang="ja-JP" altLang="en-US" sz="1050" dirty="0"/>
              <a:t>移動</a:t>
            </a:r>
            <a:r>
              <a:rPr lang="ja-JP" altLang="ja-JP" sz="1050" dirty="0"/>
              <a:t>ロボット</a:t>
            </a:r>
            <a:r>
              <a:rPr lang="ja-JP" altLang="en-US" sz="1050" dirty="0"/>
              <a:t>とオブジェクト</a:t>
            </a:r>
            <a:r>
              <a:rPr lang="ja-JP" altLang="ja-JP" sz="1050" dirty="0"/>
              <a:t>について記入し，</a:t>
            </a:r>
            <a:r>
              <a:rPr lang="ja-JP" altLang="en-US" sz="1050" dirty="0"/>
              <a:t>移動</a:t>
            </a:r>
            <a:r>
              <a:rPr lang="ja-JP" altLang="ja-JP" sz="1050" dirty="0"/>
              <a:t>ロボッの機数分（同一機種の場合も１機１ページ）を提出してください．</a:t>
            </a:r>
            <a:r>
              <a:rPr lang="ja-JP" altLang="en-US" sz="1050" dirty="0"/>
              <a:t>種類は，移動ロボットについては通信が無線か有線か切替，オブジェクトは緊急停止スイッチあり，なしに丸をつけてください．オブジェクトが複数種類ある場合は，該当するすべてに丸をつけてください．</a:t>
            </a:r>
            <a:r>
              <a:rPr lang="en-US" altLang="ja-JP" sz="1050" dirty="0"/>
              <a:t>※</a:t>
            </a:r>
            <a:r>
              <a:rPr lang="ja-JP" altLang="en-US" sz="1050" dirty="0"/>
              <a:t>切替は無線と有線を同一ロボットで切り替えて利用する場合に選択ください．</a:t>
            </a:r>
            <a:endParaRPr lang="en-US" altLang="ja-JP" sz="1050" dirty="0"/>
          </a:p>
          <a:p>
            <a:pPr marL="0" indent="0">
              <a:buNone/>
            </a:pPr>
            <a:r>
              <a:rPr lang="ja-JP" altLang="en-US" sz="1050" dirty="0"/>
              <a:t>・オブジェクトは主に搭載される移動ロボットのアイディア用紙に記載し，複数種類のオブジェクトを搭載する場合は，それぞれの役割，性能などを記載してください．</a:t>
            </a:r>
            <a:endParaRPr lang="en-US" altLang="ja-JP" sz="1050" dirty="0"/>
          </a:p>
          <a:p>
            <a:pPr marL="0" indent="0">
              <a:buNone/>
            </a:pPr>
            <a:r>
              <a:rPr lang="ja-JP" altLang="ja-JP" sz="1050" dirty="0"/>
              <a:t>・チーム名</a:t>
            </a:r>
            <a:r>
              <a:rPr lang="ja-JP" altLang="en-US" sz="1050" dirty="0"/>
              <a:t>，</a:t>
            </a:r>
            <a:r>
              <a:rPr lang="ja-JP" altLang="ja-JP" sz="1050" dirty="0"/>
              <a:t>団体名欄にはチーム情報用紙に記入のものと同一の名称を記入してください．</a:t>
            </a:r>
          </a:p>
          <a:p>
            <a:pPr marL="0" indent="0">
              <a:buNone/>
            </a:pPr>
            <a:r>
              <a:rPr lang="ja-JP" altLang="ja-JP" sz="1050" dirty="0"/>
              <a:t>・用紙が不足する場合は，該当ページをコピーして使用してください．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２０２５ </a:t>
            </a:r>
            <a:r>
              <a:rPr lang="ja-JP" altLang="ja-JP" sz="1050" dirty="0"/>
              <a:t>　</a:t>
            </a:r>
            <a:r>
              <a:rPr lang="ja-JP" altLang="en-US" sz="1050" dirty="0"/>
              <a:t>　　　　　　　　　　　　　　</a:t>
            </a:r>
            <a:r>
              <a:rPr lang="ja-JP" altLang="ja-JP" sz="1050" dirty="0"/>
              <a:t>　　　　　　ページ　</a:t>
            </a:r>
            <a:r>
              <a:rPr lang="ja-JP" altLang="en-US" sz="1050" dirty="0"/>
              <a:t>３</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421320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a:t>
            </a:r>
            <a:r>
              <a:rPr lang="ja-JP" altLang="ja-JP" sz="1050" u="sng" dirty="0"/>
              <a:t>競技会で実現されていない場合はロボット検査で不合格となり，出場が認められません．</a:t>
            </a:r>
            <a:r>
              <a:rPr lang="ja-JP" altLang="ja-JP" sz="1050" dirty="0"/>
              <a:t>図やイラストを併用してもかまいませんが，その場合，図やイラストのどの部分が重要な機能に該当するのか，わかりやすく記述してください．</a:t>
            </a:r>
            <a:endParaRPr lang="ja-JP" altLang="ja-JP" sz="1050" strike="sngStrike" dirty="0">
              <a:solidFill>
                <a:srgbClr val="FF0000"/>
              </a:solidFill>
            </a:endParaRPr>
          </a:p>
          <a:p>
            <a:pPr marL="0" indent="0">
              <a:buNone/>
            </a:pPr>
            <a:r>
              <a:rPr lang="ja-JP" altLang="en-US" sz="1050" b="1" dirty="0"/>
              <a:t>わかりやすい記載</a:t>
            </a:r>
            <a:r>
              <a:rPr lang="ja-JP" altLang="ja-JP" sz="1050" b="1" dirty="0"/>
              <a:t>例（機能が具体的に示されている）</a:t>
            </a:r>
            <a:endParaRPr lang="en-US" altLang="ja-JP" sz="1050" b="1" dirty="0"/>
          </a:p>
          <a:p>
            <a:pPr marL="0" indent="0">
              <a:buNone/>
            </a:pPr>
            <a:r>
              <a:rPr lang="ja-JP" altLang="en-US" sz="1050" dirty="0"/>
              <a:t>　</a:t>
            </a: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en-US" sz="1050" dirty="0"/>
              <a:t>　</a:t>
            </a:r>
            <a:r>
              <a:rPr lang="ja-JP" altLang="ja-JP" sz="1050" dirty="0"/>
              <a:t>・電磁石</a:t>
            </a:r>
            <a:r>
              <a:rPr lang="ja-JP" altLang="en-US" sz="1050" dirty="0"/>
              <a:t>を使用した</a:t>
            </a:r>
            <a:r>
              <a:rPr lang="ja-JP" altLang="ja-JP" sz="1050" dirty="0"/>
              <a:t>２号機との合体機構　・ばねを用いたガレキ除去機構</a:t>
            </a:r>
          </a:p>
          <a:p>
            <a:pPr marL="0" indent="0">
              <a:buNone/>
            </a:pPr>
            <a:r>
              <a:rPr lang="ja-JP" altLang="en-US" sz="1050" dirty="0"/>
              <a:t>　</a:t>
            </a:r>
            <a:r>
              <a:rPr lang="ja-JP" altLang="ja-JP" sz="1050" dirty="0"/>
              <a:t>・</a:t>
            </a:r>
            <a:r>
              <a:rPr lang="ja-JP" altLang="en-US" sz="1050" dirty="0"/>
              <a:t>リーダ・フォロワーシステム</a:t>
            </a:r>
            <a:r>
              <a:rPr lang="ja-JP" altLang="ja-JP" sz="1050" dirty="0"/>
              <a:t>での操縦　・ダミヤンを自動的に認識し画面上に表示</a:t>
            </a:r>
          </a:p>
          <a:p>
            <a:pPr marL="0" indent="0">
              <a:buNone/>
            </a:pPr>
            <a:r>
              <a:rPr lang="ja-JP" altLang="en-US" sz="1050" b="1" dirty="0"/>
              <a:t>わかりにくい記載</a:t>
            </a:r>
            <a:r>
              <a:rPr lang="ja-JP" altLang="ja-JP" sz="1050" b="1" dirty="0"/>
              <a:t>例（機能が抽象的に表現されている）</a:t>
            </a:r>
            <a:endParaRPr lang="ja-JP" altLang="ja-JP" sz="1050" dirty="0"/>
          </a:p>
          <a:p>
            <a:pPr marL="0" indent="0">
              <a:buNone/>
            </a:pPr>
            <a:r>
              <a:rPr lang="ja-JP" altLang="en-US" sz="1050" dirty="0"/>
              <a:t>　</a:t>
            </a:r>
            <a:r>
              <a:rPr lang="ja-JP" altLang="ja-JP" sz="1050" dirty="0"/>
              <a:t>・やさしく救出するアーム</a:t>
            </a:r>
            <a:r>
              <a:rPr lang="ja-JP" altLang="en-US" sz="1050" dirty="0"/>
              <a:t>（どういう機構・方法だから優しいと言えるのか？）</a:t>
            </a:r>
            <a:r>
              <a:rPr lang="ja-JP" altLang="ja-JP" sz="1050" dirty="0"/>
              <a:t>　・広く見渡せるカメラ</a:t>
            </a:r>
            <a:r>
              <a:rPr lang="ja-JP" altLang="en-US" sz="1050" dirty="0"/>
              <a:t>（どういう機構・方法で実現するのか？） </a:t>
            </a:r>
            <a:endParaRPr lang="en-US" altLang="ja-JP" sz="1050" dirty="0"/>
          </a:p>
          <a:p>
            <a:pPr marL="0" indent="0">
              <a:buNone/>
            </a:pPr>
            <a:r>
              <a:rPr lang="ja-JP" altLang="en-US" sz="1050" dirty="0"/>
              <a:t>　</a:t>
            </a:r>
            <a:r>
              <a:rPr lang="ja-JP" altLang="ja-JP" sz="1050" dirty="0"/>
              <a:t>・他ロボットと合体したレスキュー活動</a:t>
            </a:r>
            <a:r>
              <a:rPr lang="ja-JP" altLang="en-US" sz="1050" dirty="0"/>
              <a:t>（どういう機構・方法を使い，どのマシン同士が合体するのか？） </a:t>
            </a:r>
            <a:endParaRPr lang="ja-JP" altLang="ja-JP" sz="1050" dirty="0"/>
          </a:p>
          <a:p>
            <a:pPr marL="0" indent="0">
              <a:buNone/>
            </a:pPr>
            <a:r>
              <a:rPr lang="ja-JP" altLang="en-US" sz="1050" dirty="0"/>
              <a:t>　</a:t>
            </a:r>
            <a:r>
              <a:rPr lang="ja-JP" altLang="ja-JP" sz="1050" dirty="0"/>
              <a:t>・スピード感あるガレキ除去　・迅速な救助を行う</a:t>
            </a:r>
            <a:r>
              <a:rPr lang="ja-JP" altLang="en-US" sz="1050" dirty="0"/>
              <a:t>（何を持って速いというのか，どういう機構・方法で実現するのか？） </a:t>
            </a:r>
            <a:endParaRPr lang="ja-JP" altLang="ja-JP" sz="1050" dirty="0"/>
          </a:p>
          <a:p>
            <a:pPr marL="0" indent="0">
              <a:buNone/>
            </a:pPr>
            <a:r>
              <a:rPr lang="ja-JP" altLang="en-US" sz="1050" dirty="0"/>
              <a:t>　</a:t>
            </a:r>
            <a:r>
              <a:rPr lang="ja-JP" altLang="ja-JP" sz="1050" dirty="0"/>
              <a:t>・丁寧な操作ができる操縦桿</a:t>
            </a:r>
            <a:r>
              <a:rPr lang="ja-JP" altLang="en-US" sz="1050" dirty="0"/>
              <a:t>（丁寧とは具体的にどんな行動か？どういう機構・方法で実現するのか？） </a:t>
            </a:r>
            <a:endParaRPr lang="ja-JP" altLang="ja-JP" sz="1050" dirty="0"/>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２０２５ </a:t>
            </a:r>
            <a:r>
              <a:rPr lang="ja-JP" altLang="ja-JP" sz="1050" dirty="0"/>
              <a:t>　</a:t>
            </a:r>
            <a:r>
              <a:rPr lang="ja-JP" altLang="en-US" sz="1050" dirty="0"/>
              <a:t>　　　　　　　　　　　　　　</a:t>
            </a:r>
            <a:r>
              <a:rPr lang="ja-JP" altLang="ja-JP" sz="1050" dirty="0"/>
              <a:t>　　　　　　ページ　</a:t>
            </a:r>
            <a:r>
              <a:rPr lang="ja-JP" altLang="en-US" sz="1050" dirty="0"/>
              <a:t>４</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404591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レスキューロボットコンテスト実行委員会並びに一般社団法人アール・アンド・アールコミュニティー（以下：当団体）は</a:t>
            </a:r>
            <a:r>
              <a:rPr lang="ja-JP" altLang="en-US" sz="1050" dirty="0"/>
              <a:t>，</a:t>
            </a:r>
            <a:r>
              <a:rPr lang="ja-JP" altLang="ja-JP" sz="1050" dirty="0"/>
              <a:t>個人情報の重要性を認識し</a:t>
            </a:r>
            <a:r>
              <a:rPr lang="ja-JP" altLang="en-US" sz="1050" dirty="0"/>
              <a:t>，</a:t>
            </a:r>
            <a:r>
              <a:rPr lang="ja-JP" altLang="ja-JP" sz="1050" dirty="0"/>
              <a:t>個人情報を保護することが社会的責務であると考え</a:t>
            </a:r>
            <a:r>
              <a:rPr lang="ja-JP" altLang="en-US" sz="1050" dirty="0"/>
              <a:t>，</a:t>
            </a:r>
            <a:r>
              <a:rPr lang="ja-JP" altLang="ja-JP" sz="1050" dirty="0"/>
              <a:t>個人情報に関する法令及び規程等を遵守し</a:t>
            </a:r>
            <a:r>
              <a:rPr lang="ja-JP" altLang="en-US" sz="1050" dirty="0"/>
              <a:t>，</a:t>
            </a:r>
            <a:r>
              <a:rPr lang="ja-JP" altLang="ja-JP" sz="1050" dirty="0"/>
              <a:t>当団体で取扱う個人情報の取得</a:t>
            </a:r>
            <a:r>
              <a:rPr lang="ja-JP" altLang="en-US" sz="1050" dirty="0"/>
              <a:t>，</a:t>
            </a:r>
            <a:r>
              <a:rPr lang="ja-JP" altLang="ja-JP" sz="1050" dirty="0"/>
              <a:t>利用</a:t>
            </a:r>
            <a:r>
              <a:rPr lang="ja-JP" altLang="en-US" sz="1050" dirty="0"/>
              <a:t>，</a:t>
            </a:r>
            <a:r>
              <a:rPr lang="ja-JP" altLang="ja-JP" sz="1050" dirty="0"/>
              <a:t>管理を適正に行います</a:t>
            </a:r>
            <a:r>
              <a:rPr lang="ja-JP" altLang="en-US" sz="1050" dirty="0"/>
              <a:t>．</a:t>
            </a:r>
            <a:endParaRPr lang="ja-JP" altLang="ja-JP" sz="1050" dirty="0"/>
          </a:p>
          <a:p>
            <a:pPr marL="0" indent="0">
              <a:buNone/>
            </a:pPr>
            <a:r>
              <a:rPr lang="ja-JP" altLang="ja-JP" sz="1050" dirty="0"/>
              <a:t>当団体は皆さまから以下の情報をご提供いただいております</a:t>
            </a:r>
            <a:r>
              <a:rPr lang="ja-JP" altLang="en-US" sz="1050" dirty="0"/>
              <a:t>．</a:t>
            </a:r>
            <a:endParaRPr lang="ja-JP" altLang="ja-JP" sz="1050" dirty="0"/>
          </a:p>
          <a:p>
            <a:pPr marL="0" indent="0">
              <a:buNone/>
            </a:pPr>
            <a:r>
              <a:rPr lang="ja-JP" altLang="ja-JP" sz="1050" dirty="0"/>
              <a:t>・イベント参加者，チーム，協賛団体，協力団体の名称，住所，連絡先</a:t>
            </a:r>
          </a:p>
          <a:p>
            <a:pPr marL="0" indent="0">
              <a:buNone/>
            </a:pPr>
            <a:r>
              <a:rPr lang="ja-JP" altLang="en-US" sz="1050" dirty="0"/>
              <a:t>・</a:t>
            </a:r>
            <a:r>
              <a:rPr lang="ja-JP" altLang="ja-JP" sz="1050" dirty="0"/>
              <a:t>レスコン並びに関連行事へ参加・協力していただける個人・団体について書類や提出物を通じての収集いたします</a:t>
            </a:r>
            <a:r>
              <a:rPr lang="ja-JP" altLang="en-US" sz="1050" dirty="0"/>
              <a:t>．</a:t>
            </a:r>
            <a:endParaRPr lang="ja-JP" altLang="ja-JP" sz="1050" dirty="0"/>
          </a:p>
          <a:p>
            <a:pPr marL="0" indent="0">
              <a:buNone/>
            </a:pPr>
            <a:r>
              <a:rPr lang="en-US" altLang="ja-JP" sz="1050" dirty="0"/>
              <a:t> </a:t>
            </a:r>
            <a:endParaRPr lang="ja-JP" altLang="ja-JP" sz="1050" dirty="0"/>
          </a:p>
          <a:p>
            <a:pPr marL="0" indent="0">
              <a:buNone/>
            </a:pPr>
            <a:r>
              <a:rPr lang="ja-JP" altLang="ja-JP" sz="1050" dirty="0"/>
              <a:t>また</a:t>
            </a:r>
            <a:r>
              <a:rPr lang="ja-JP" altLang="en-US" sz="1050" dirty="0"/>
              <a:t>，</a:t>
            </a:r>
            <a:r>
              <a:rPr lang="ja-JP" altLang="ja-JP" sz="1050" dirty="0"/>
              <a:t>当団体は</a:t>
            </a:r>
            <a:r>
              <a:rPr lang="ja-JP" altLang="en-US" sz="1050" dirty="0"/>
              <a:t>，</a:t>
            </a:r>
            <a:r>
              <a:rPr lang="ja-JP" altLang="ja-JP" sz="1050" dirty="0"/>
              <a:t>皆さまからご提供いただく情報を以下の目的の範囲内において</a:t>
            </a:r>
            <a:r>
              <a:rPr lang="ja-JP" altLang="en-US" sz="1050" dirty="0"/>
              <a:t>，</a:t>
            </a:r>
            <a:r>
              <a:rPr lang="ja-JP" altLang="ja-JP" sz="1050" dirty="0"/>
              <a:t>当団体が実施するレスキューロボットコンテストの運営・開催に利用します</a:t>
            </a:r>
            <a:r>
              <a:rPr lang="ja-JP" altLang="en-US" sz="1050" dirty="0"/>
              <a:t>．</a:t>
            </a:r>
            <a:r>
              <a:rPr lang="ja-JP" altLang="ja-JP" sz="1050" dirty="0"/>
              <a:t>皆さまの同意なく</a:t>
            </a:r>
            <a:r>
              <a:rPr lang="ja-JP" altLang="en-US" sz="1050" dirty="0"/>
              <a:t>，</a:t>
            </a:r>
            <a:r>
              <a:rPr lang="ja-JP" altLang="ja-JP" sz="1050" dirty="0"/>
              <a:t>情報の収集</a:t>
            </a:r>
            <a:r>
              <a:rPr lang="ja-JP" altLang="en-US" sz="1050" dirty="0"/>
              <a:t>，</a:t>
            </a:r>
            <a:r>
              <a:rPr lang="ja-JP" altLang="ja-JP" sz="1050" dirty="0"/>
              <a:t>目的外の利用を行うことはありません</a:t>
            </a:r>
            <a:r>
              <a:rPr lang="ja-JP" altLang="en-US" sz="1050" dirty="0"/>
              <a:t>．</a:t>
            </a:r>
            <a:endParaRPr lang="ja-JP" altLang="ja-JP" sz="1050" dirty="0"/>
          </a:p>
          <a:p>
            <a:pPr marL="0" indent="0">
              <a:buNone/>
            </a:pPr>
            <a:r>
              <a:rPr lang="ja-JP" altLang="ja-JP" sz="1050" dirty="0"/>
              <a:t>開示</a:t>
            </a:r>
            <a:r>
              <a:rPr lang="ja-JP" altLang="en-US" sz="1050" dirty="0"/>
              <a:t>，</a:t>
            </a:r>
            <a:r>
              <a:rPr lang="ja-JP" altLang="ja-JP" sz="1050" dirty="0"/>
              <a:t>訂正</a:t>
            </a:r>
            <a:r>
              <a:rPr lang="ja-JP" altLang="en-US" sz="1050" dirty="0"/>
              <a:t>，</a:t>
            </a:r>
            <a:r>
              <a:rPr lang="ja-JP" altLang="ja-JP" sz="1050" dirty="0"/>
              <a:t>利用停止等のお申し出があった場合には</a:t>
            </a:r>
            <a:r>
              <a:rPr lang="ja-JP" altLang="en-US" sz="1050" dirty="0"/>
              <a:t>，</a:t>
            </a:r>
            <a:r>
              <a:rPr lang="ja-JP" altLang="ja-JP" sz="1050" dirty="0"/>
              <a:t>当団体所定の方法に基づき対応致します</a:t>
            </a:r>
            <a:r>
              <a:rPr lang="ja-JP" altLang="en-US" sz="1050" dirty="0"/>
              <a:t>．</a:t>
            </a:r>
            <a:r>
              <a:rPr lang="ja-JP" altLang="ja-JP" sz="1050" dirty="0"/>
              <a:t>具体的な方法については</a:t>
            </a:r>
            <a:r>
              <a:rPr lang="ja-JP" altLang="en-US" sz="1050" dirty="0"/>
              <a:t>，</a:t>
            </a:r>
            <a:r>
              <a:rPr lang="ja-JP" altLang="ja-JP" sz="1050" dirty="0"/>
              <a:t>個別にご案内しますので</a:t>
            </a:r>
            <a:r>
              <a:rPr lang="ja-JP" altLang="en-US" sz="1050" dirty="0"/>
              <a:t>，</a:t>
            </a:r>
            <a:r>
              <a:rPr lang="ja-JP" altLang="ja-JP" sz="1050" dirty="0"/>
              <a:t>下記受付窓口までお問い合わせください</a:t>
            </a:r>
            <a:r>
              <a:rPr lang="ja-JP" altLang="en-US" sz="1050" dirty="0"/>
              <a:t>．</a:t>
            </a:r>
            <a:endParaRPr lang="ja-JP" altLang="ja-JP" sz="1050" dirty="0"/>
          </a:p>
          <a:p>
            <a:pPr marL="0" indent="0">
              <a:buNone/>
            </a:pPr>
            <a:r>
              <a:rPr lang="en-US" altLang="ja-JP" sz="1050" dirty="0"/>
              <a:t> </a:t>
            </a:r>
            <a:endParaRPr lang="ja-JP" altLang="ja-JP" sz="1050" dirty="0"/>
          </a:p>
          <a:p>
            <a:pPr marL="0" indent="0">
              <a:buNone/>
            </a:pPr>
            <a:r>
              <a:rPr lang="ja-JP" altLang="ja-JP" sz="1050" dirty="0"/>
              <a:t>レスキューロボットコンテスト</a:t>
            </a:r>
            <a:r>
              <a:rPr lang="ja-JP" altLang="en-US" sz="1050" dirty="0"/>
              <a:t>，</a:t>
            </a:r>
            <a:r>
              <a:rPr lang="ja-JP" altLang="ja-JP" sz="1050" dirty="0"/>
              <a:t>又は個人情報の取扱いに関しては</a:t>
            </a:r>
            <a:r>
              <a:rPr lang="ja-JP" altLang="en-US" sz="1050" dirty="0"/>
              <a:t>，</a:t>
            </a:r>
            <a:r>
              <a:rPr lang="ja-JP" altLang="ja-JP" sz="1050" dirty="0"/>
              <a:t>下記の窓口まで</a:t>
            </a:r>
            <a:r>
              <a:rPr lang="en-US" altLang="ja-JP" sz="1050" dirty="0"/>
              <a:t>E</a:t>
            </a:r>
            <a:r>
              <a:rPr lang="ja-JP" altLang="ja-JP" sz="1050" dirty="0"/>
              <a:t>メールにてお問い合わせください</a:t>
            </a:r>
            <a:r>
              <a:rPr lang="ja-JP" altLang="en-US" sz="1050" dirty="0"/>
              <a:t>．</a:t>
            </a:r>
            <a:endParaRPr lang="ja-JP" altLang="ja-JP" sz="1050" dirty="0"/>
          </a:p>
          <a:p>
            <a:pPr marL="0" indent="0">
              <a:buNone/>
            </a:pPr>
            <a:r>
              <a:rPr lang="ja-JP" altLang="ja-JP" sz="1050" dirty="0"/>
              <a:t>レスキューロボットコンテスト実行委員会 </a:t>
            </a:r>
            <a:r>
              <a:rPr lang="ja-JP" altLang="en-US" sz="1050" dirty="0"/>
              <a:t> </a:t>
            </a:r>
            <a:r>
              <a:rPr lang="ja-JP" altLang="ja-JP" sz="1050" dirty="0"/>
              <a:t>総務・チーム対応グループ　個人情報保護担当</a:t>
            </a:r>
          </a:p>
          <a:p>
            <a:pPr marL="0" indent="0">
              <a:buNone/>
            </a:pPr>
            <a:r>
              <a:rPr lang="en-US" altLang="ja-JP" sz="1050" dirty="0"/>
              <a:t>E </a:t>
            </a:r>
            <a:r>
              <a:rPr lang="ja-JP" altLang="ja-JP" sz="1050" dirty="0"/>
              <a:t>メールアドレス： </a:t>
            </a:r>
            <a:r>
              <a:rPr lang="en-US" altLang="ja-JP" sz="1050" dirty="0"/>
              <a:t>office@rescue-robot-contest.org</a:t>
            </a:r>
            <a:endParaRPr lang="ja-JP" altLang="ja-JP" sz="1050" dirty="0"/>
          </a:p>
          <a:p>
            <a:pPr marL="0" indent="0">
              <a:buNone/>
            </a:pPr>
            <a:r>
              <a:rPr lang="en-US" altLang="ja-JP" sz="1050" dirty="0"/>
              <a:t> </a:t>
            </a:r>
            <a:endParaRPr lang="ja-JP" altLang="ja-JP" sz="1050" dirty="0"/>
          </a:p>
          <a:p>
            <a:pPr marL="0" indent="0">
              <a:buNone/>
            </a:pPr>
            <a:r>
              <a:rPr lang="ja-JP" altLang="en-US" sz="1050" dirty="0"/>
              <a:t>平成</a:t>
            </a:r>
            <a:r>
              <a:rPr lang="en-US" altLang="ja-JP" sz="1050" dirty="0"/>
              <a:t>30</a:t>
            </a:r>
            <a:r>
              <a:rPr lang="ja-JP" altLang="ja-JP" sz="1050" dirty="0"/>
              <a:t>年</a:t>
            </a:r>
            <a:r>
              <a:rPr lang="en-US" altLang="ja-JP" sz="1050" dirty="0"/>
              <a:t> 11</a:t>
            </a:r>
            <a:r>
              <a:rPr lang="ja-JP" altLang="ja-JP" sz="1050" dirty="0"/>
              <a:t>月</a:t>
            </a:r>
            <a:r>
              <a:rPr lang="en-US" altLang="ja-JP" sz="1050" dirty="0"/>
              <a:t>25</a:t>
            </a:r>
            <a:r>
              <a:rPr lang="ja-JP" altLang="ja-JP" sz="1050" dirty="0"/>
              <a:t>日 策定</a:t>
            </a:r>
            <a:endParaRPr lang="en-US" altLang="ja-JP" sz="1050" dirty="0"/>
          </a:p>
          <a:p>
            <a:pPr marL="0" indent="0">
              <a:buNone/>
            </a:pPr>
            <a:r>
              <a:rPr lang="ja-JP" altLang="en-US" sz="1050" dirty="0"/>
              <a:t>令和</a:t>
            </a:r>
            <a:r>
              <a:rPr lang="en-US" altLang="ja-JP" sz="1050" dirty="0"/>
              <a:t>3</a:t>
            </a:r>
            <a:r>
              <a:rPr lang="ja-JP" altLang="en-US" sz="1050" dirty="0"/>
              <a:t>年</a:t>
            </a:r>
            <a:r>
              <a:rPr lang="en-US" altLang="ja-JP" sz="1050" dirty="0"/>
              <a:t>11</a:t>
            </a:r>
            <a:r>
              <a:rPr lang="ja-JP" altLang="en-US" sz="1050" dirty="0"/>
              <a:t>月</a:t>
            </a:r>
            <a:r>
              <a:rPr lang="en-US" altLang="ja-JP" sz="1050" dirty="0"/>
              <a:t>19</a:t>
            </a:r>
            <a:r>
              <a:rPr lang="ja-JP" altLang="en-US" sz="1050" dirty="0"/>
              <a:t>日 改訂</a:t>
            </a:r>
            <a:endParaRPr lang="en-US" altLang="ja-JP" sz="1050" dirty="0"/>
          </a:p>
          <a:p>
            <a:pPr marL="0" indent="0">
              <a:buNone/>
            </a:pPr>
            <a:r>
              <a:rPr lang="ja-JP" altLang="en-US" sz="1050" dirty="0"/>
              <a:t>　</a:t>
            </a:r>
            <a:endParaRPr lang="ja-JP" altLang="ja-JP" sz="1050" dirty="0"/>
          </a:p>
        </p:txBody>
      </p:sp>
      <p:sp>
        <p:nvSpPr>
          <p:cNvPr id="17" name="テキスト ボックス 16"/>
          <p:cNvSpPr txBox="1"/>
          <p:nvPr/>
        </p:nvSpPr>
        <p:spPr>
          <a:xfrm>
            <a:off x="252001"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２０２５ </a:t>
            </a:r>
            <a:r>
              <a:rPr lang="ja-JP" altLang="ja-JP" sz="1050" dirty="0"/>
              <a:t>　</a:t>
            </a:r>
            <a:r>
              <a:rPr lang="ja-JP" altLang="en-US" sz="1050" dirty="0"/>
              <a:t>　　　　　　　　　　　　　　</a:t>
            </a:r>
            <a:r>
              <a:rPr lang="ja-JP" altLang="ja-JP" sz="1050" dirty="0"/>
              <a:t>　　　　　　ページ　</a:t>
            </a:r>
            <a:r>
              <a:rPr lang="ja-JP" altLang="en-US" sz="1050" dirty="0"/>
              <a:t>５</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16285215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1213</TotalTime>
  <Words>2989</Words>
  <Application>Microsoft Office PowerPoint</Application>
  <PresentationFormat>画面に合わせる (4:3)</PresentationFormat>
  <Paragraphs>123</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太田 俊介</cp:lastModifiedBy>
  <cp:revision>121</cp:revision>
  <cp:lastPrinted>2018-11-23T14:49:38Z</cp:lastPrinted>
  <dcterms:created xsi:type="dcterms:W3CDTF">2017-11-29T13:11:02Z</dcterms:created>
  <dcterms:modified xsi:type="dcterms:W3CDTF">2024-11-27T08:32:30Z</dcterms:modified>
</cp:coreProperties>
</file>